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76" r:id="rId3"/>
    <p:sldId id="267" r:id="rId4"/>
    <p:sldId id="268" r:id="rId5"/>
    <p:sldId id="272" r:id="rId6"/>
    <p:sldId id="269" r:id="rId7"/>
    <p:sldId id="273" r:id="rId8"/>
    <p:sldId id="270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76400"/>
            <a:ext cx="73152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Planning Process </a:t>
            </a:r>
            <a:r>
              <a:rPr lang="en-US" sz="2800" b="1" dirty="0" smtClean="0">
                <a:solidFill>
                  <a:srgbClr val="FFFF00"/>
                </a:solidFill>
              </a:rPr>
              <a:t>(Types of Planning)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Lecture-4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PLANNING SPORTS FACILITIES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200400"/>
            <a:ext cx="7848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err="1" smtClean="0"/>
              <a:t>RABIA</a:t>
            </a:r>
            <a:endParaRPr lang="en-US" sz="2400" b="1" dirty="0" smtClean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Sports Sciences &amp; Physical Education,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LCWU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Planning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667000"/>
          </a:xfrm>
        </p:spPr>
        <p:txBody>
          <a:bodyPr/>
          <a:lstStyle/>
          <a:p>
            <a:r>
              <a:rPr lang="en-US" dirty="0" smtClean="0"/>
              <a:t>Planning is deciding in advance what is to be done when, where, how and by whom it is to be done.</a:t>
            </a:r>
          </a:p>
          <a:p>
            <a:r>
              <a:rPr lang="en-US" dirty="0" smtClean="0"/>
              <a:t>Planning bridges the gaps from where we are to where we want to go</a:t>
            </a:r>
          </a:p>
          <a:p>
            <a:r>
              <a:rPr lang="en-US" dirty="0" smtClean="0"/>
              <a:t>It Includes Objectives, Policies, Procedures &amp; Programmes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Types of Planning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 are several types of Planning. But here we discuss  four major types of planning</a:t>
            </a:r>
          </a:p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Tactical </a:t>
            </a:r>
            <a:r>
              <a:rPr lang="en-US" dirty="0" smtClean="0"/>
              <a:t>Planning </a:t>
            </a:r>
            <a:endParaRPr lang="en-US" dirty="0" smtClean="0"/>
          </a:p>
          <a:p>
            <a:r>
              <a:rPr lang="en-US" dirty="0" smtClean="0"/>
              <a:t>Operational </a:t>
            </a:r>
            <a:r>
              <a:rPr lang="en-US" dirty="0" smtClean="0"/>
              <a:t>Planning</a:t>
            </a:r>
            <a:r>
              <a:rPr lang="en-US" dirty="0" smtClean="0"/>
              <a:t> and </a:t>
            </a:r>
          </a:p>
          <a:p>
            <a:r>
              <a:rPr lang="en-US" dirty="0" smtClean="0"/>
              <a:t>Contingency </a:t>
            </a:r>
            <a:r>
              <a:rPr lang="en-US" dirty="0" smtClean="0"/>
              <a:t>Planning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Strategic Planning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60960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971800"/>
            <a:ext cx="6096000" cy="250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Strategic </a:t>
            </a:r>
            <a:r>
              <a:rPr lang="en-US" b="1" dirty="0" smtClean="0">
                <a:solidFill>
                  <a:schemeClr val="tx1"/>
                </a:solidFill>
              </a:rPr>
              <a:t>Planning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6705600" cy="306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Tactical Planning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640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86199"/>
            <a:ext cx="6400800" cy="256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Tactical Planning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6934200" cy="308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Operational Planning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1676400"/>
            <a:ext cx="677045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038600"/>
            <a:ext cx="6553200" cy="221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Contingency </a:t>
            </a:r>
            <a:r>
              <a:rPr lang="en-US" b="1" dirty="0" smtClean="0">
                <a:solidFill>
                  <a:schemeClr val="tx1"/>
                </a:solidFill>
              </a:rPr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type of planning is made when something unexpected happens  Or  When something needs to be changed</a:t>
            </a:r>
          </a:p>
          <a:p>
            <a:r>
              <a:rPr lang="en-US" dirty="0" smtClean="0"/>
              <a:t>It is necessary in situations when changes cannot be foreseen (predict)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</TotalTime>
  <Words>138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PLANNING SPORTS FACILITIES </vt:lpstr>
      <vt:lpstr>Planning</vt:lpstr>
      <vt:lpstr>Types of Planning</vt:lpstr>
      <vt:lpstr>Strategic Planning</vt:lpstr>
      <vt:lpstr>Strategic Planning</vt:lpstr>
      <vt:lpstr>Tactical Planning</vt:lpstr>
      <vt:lpstr>Tactical Planning</vt:lpstr>
      <vt:lpstr>Operational Planning</vt:lpstr>
      <vt:lpstr>Contingency 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SPORTS FACILITIES</dc:title>
  <dc:creator>Barza Shahzad</dc:creator>
  <cp:lastModifiedBy>Barza Shahzad</cp:lastModifiedBy>
  <cp:revision>38</cp:revision>
  <dcterms:created xsi:type="dcterms:W3CDTF">2020-03-27T08:27:29Z</dcterms:created>
  <dcterms:modified xsi:type="dcterms:W3CDTF">2020-04-10T11:50:10Z</dcterms:modified>
</cp:coreProperties>
</file>